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7" r:id="rId2"/>
    <p:sldId id="256" r:id="rId3"/>
    <p:sldId id="259" r:id="rId4"/>
    <p:sldId id="258" r:id="rId5"/>
  </p:sldIdLst>
  <p:sldSz cx="6858000" cy="9906000" type="A4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51"/>
    <p:restoredTop sz="94634"/>
  </p:normalViewPr>
  <p:slideViewPr>
    <p:cSldViewPr snapToGrid="0" snapToObjects="1">
      <p:cViewPr>
        <p:scale>
          <a:sx n="180" d="100"/>
          <a:sy n="180" d="100"/>
        </p:scale>
        <p:origin x="480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4ED470-DA22-8740-802E-A9350C6076DE}" type="datetimeFigureOut">
              <a:rPr lang="en-US" smtClean="0"/>
              <a:t>12/12/19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135B4-7679-4542-8443-77540D1C41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2877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4ED470-DA22-8740-802E-A9350C6076DE}" type="datetimeFigureOut">
              <a:rPr lang="en-US" smtClean="0"/>
              <a:t>12/12/19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135B4-7679-4542-8443-77540D1C41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0242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4ED470-DA22-8740-802E-A9350C6076DE}" type="datetimeFigureOut">
              <a:rPr lang="en-US" smtClean="0"/>
              <a:t>12/12/19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135B4-7679-4542-8443-77540D1C41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4787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4ED470-DA22-8740-802E-A9350C6076DE}" type="datetimeFigureOut">
              <a:rPr lang="en-US" smtClean="0"/>
              <a:t>12/12/19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135B4-7679-4542-8443-77540D1C41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4864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4ED470-DA22-8740-802E-A9350C6076DE}" type="datetimeFigureOut">
              <a:rPr lang="en-US" smtClean="0"/>
              <a:t>12/12/19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135B4-7679-4542-8443-77540D1C41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7527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4ED470-DA22-8740-802E-A9350C6076DE}" type="datetimeFigureOut">
              <a:rPr lang="en-US" smtClean="0"/>
              <a:t>12/12/19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135B4-7679-4542-8443-77540D1C41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6103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4ED470-DA22-8740-802E-A9350C6076DE}" type="datetimeFigureOut">
              <a:rPr lang="en-US" smtClean="0"/>
              <a:t>12/12/19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135B4-7679-4542-8443-77540D1C41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9526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4ED470-DA22-8740-802E-A9350C6076DE}" type="datetimeFigureOut">
              <a:rPr lang="en-US" smtClean="0"/>
              <a:t>12/12/19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135B4-7679-4542-8443-77540D1C41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3995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4ED470-DA22-8740-802E-A9350C6076DE}" type="datetimeFigureOut">
              <a:rPr lang="en-US" smtClean="0"/>
              <a:t>12/12/19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135B4-7679-4542-8443-77540D1C41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2480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4ED470-DA22-8740-802E-A9350C6076DE}" type="datetimeFigureOut">
              <a:rPr lang="en-US" smtClean="0"/>
              <a:t>12/12/19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135B4-7679-4542-8443-77540D1C41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9104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4ED470-DA22-8740-802E-A9350C6076DE}" type="datetimeFigureOut">
              <a:rPr lang="en-US" smtClean="0"/>
              <a:t>12/12/19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135B4-7679-4542-8443-77540D1C41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2467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4ED470-DA22-8740-802E-A9350C6076DE}" type="datetimeFigureOut">
              <a:rPr lang="en-US" smtClean="0"/>
              <a:t>12/12/19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C135B4-7679-4542-8443-77540D1C41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9023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5E609641-1F54-8C4B-B376-2EA5F04472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harpenSoften amount="460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6777" y="1475938"/>
            <a:ext cx="6619577" cy="770467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BEB22A0-9C8C-4542-8512-8BD6EFF14194}"/>
              </a:ext>
            </a:extLst>
          </p:cNvPr>
          <p:cNvSpPr txBox="1"/>
          <p:nvPr/>
        </p:nvSpPr>
        <p:spPr>
          <a:xfrm>
            <a:off x="2664370" y="406231"/>
            <a:ext cx="16882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latin typeface="Helvetica" pitchFamily="2" charset="0"/>
              </a:rPr>
              <a:t>“Smiles”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D1D58FC-8344-0A4E-9093-67467CFC3C44}"/>
              </a:ext>
            </a:extLst>
          </p:cNvPr>
          <p:cNvSpPr txBox="1"/>
          <p:nvPr/>
        </p:nvSpPr>
        <p:spPr>
          <a:xfrm>
            <a:off x="1212661" y="1278463"/>
            <a:ext cx="1481496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b">
            <a:spAutoFit/>
          </a:bodyPr>
          <a:lstStyle/>
          <a:p>
            <a:pPr algn="ctr"/>
            <a:r>
              <a:rPr lang="en-US" sz="1600" dirty="0">
                <a:latin typeface="Helvetica" pitchFamily="2" charset="0"/>
              </a:rPr>
              <a:t>Schizophrenia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7953332-7ED4-0B48-A0FE-FFFC1ABC9C65}"/>
              </a:ext>
            </a:extLst>
          </p:cNvPr>
          <p:cNvSpPr txBox="1"/>
          <p:nvPr/>
        </p:nvSpPr>
        <p:spPr>
          <a:xfrm>
            <a:off x="4030773" y="1278463"/>
            <a:ext cx="2043380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b">
            <a:spAutoFit/>
          </a:bodyPr>
          <a:lstStyle/>
          <a:p>
            <a:pPr algn="ctr"/>
            <a:r>
              <a:rPr lang="en-US" sz="1600" dirty="0">
                <a:latin typeface="Helvetica" pitchFamily="2" charset="0"/>
              </a:rPr>
              <a:t>Alzheimer’s Disease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393A438-B653-8946-8ED7-0533D67C37B8}"/>
              </a:ext>
            </a:extLst>
          </p:cNvPr>
          <p:cNvSpPr txBox="1"/>
          <p:nvPr/>
        </p:nvSpPr>
        <p:spPr>
          <a:xfrm>
            <a:off x="4789405" y="4016597"/>
            <a:ext cx="526106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b">
            <a:spAutoFit/>
          </a:bodyPr>
          <a:lstStyle/>
          <a:p>
            <a:pPr algn="ctr"/>
            <a:r>
              <a:rPr lang="en-US" sz="1600" dirty="0">
                <a:latin typeface="Helvetica" pitchFamily="2" charset="0"/>
              </a:rPr>
              <a:t>IBD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7E52E9F-89D0-E549-AAE4-8B28C09E25B1}"/>
              </a:ext>
            </a:extLst>
          </p:cNvPr>
          <p:cNvSpPr txBox="1"/>
          <p:nvPr/>
        </p:nvSpPr>
        <p:spPr>
          <a:xfrm>
            <a:off x="1120492" y="4016597"/>
            <a:ext cx="1665842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b">
            <a:spAutoFit/>
          </a:bodyPr>
          <a:lstStyle/>
          <a:p>
            <a:pPr algn="ctr"/>
            <a:r>
              <a:rPr lang="en-US" sz="1600" dirty="0">
                <a:latin typeface="Helvetica" pitchFamily="2" charset="0"/>
              </a:rPr>
              <a:t>Type 2 Diabetes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A918BE1-F905-F94D-911C-E8099C009CCE}"/>
              </a:ext>
            </a:extLst>
          </p:cNvPr>
          <p:cNvSpPr txBox="1"/>
          <p:nvPr/>
        </p:nvSpPr>
        <p:spPr>
          <a:xfrm>
            <a:off x="3575790" y="6831068"/>
            <a:ext cx="3071182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b">
            <a:spAutoFit/>
          </a:bodyPr>
          <a:lstStyle/>
          <a:p>
            <a:pPr algn="ctr"/>
            <a:r>
              <a:rPr lang="en-US" sz="1600" dirty="0">
                <a:latin typeface="Helvetica" pitchFamily="2" charset="0"/>
              </a:rPr>
              <a:t>BMI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CB6DA94-FFB0-7044-931B-ECAD1B364DE0}"/>
              </a:ext>
            </a:extLst>
          </p:cNvPr>
          <p:cNvSpPr txBox="1"/>
          <p:nvPr/>
        </p:nvSpPr>
        <p:spPr>
          <a:xfrm>
            <a:off x="305494" y="6826403"/>
            <a:ext cx="3239816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b">
            <a:spAutoFit/>
          </a:bodyPr>
          <a:lstStyle/>
          <a:p>
            <a:pPr algn="ctr"/>
            <a:r>
              <a:rPr lang="en-US" sz="1600" dirty="0">
                <a:latin typeface="Helvetica" pitchFamily="2" charset="0"/>
              </a:rPr>
              <a:t>Height</a:t>
            </a:r>
          </a:p>
        </p:txBody>
      </p:sp>
    </p:spTree>
    <p:extLst>
      <p:ext uri="{BB962C8B-B14F-4D97-AF65-F5344CB8AC3E}">
        <p14:creationId xmlns:p14="http://schemas.microsoft.com/office/powerpoint/2010/main" val="30941663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Picture 49">
            <a:extLst>
              <a:ext uri="{FF2B5EF4-FFF2-40B4-BE49-F238E27FC236}">
                <a16:creationId xmlns:a16="http://schemas.microsoft.com/office/drawing/2014/main" id="{FED26DB4-83B9-824F-8858-CFC22BBFA6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5354"/>
            <a:ext cx="6882624" cy="7941035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52BF7805-D10E-C441-9611-B17070555F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23" y="1694806"/>
            <a:ext cx="6858000" cy="794103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A9C6E17-C153-6D4A-A092-E5E2420BD953}"/>
              </a:ext>
            </a:extLst>
          </p:cNvPr>
          <p:cNvSpPr txBox="1"/>
          <p:nvPr/>
        </p:nvSpPr>
        <p:spPr>
          <a:xfrm>
            <a:off x="3045083" y="1178964"/>
            <a:ext cx="9268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Helvetica" pitchFamily="2" charset="0"/>
              </a:rPr>
              <a:t>Height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5EA92C-26F5-4A4A-959F-04E038BAC57A}"/>
              </a:ext>
            </a:extLst>
          </p:cNvPr>
          <p:cNvSpPr txBox="1"/>
          <p:nvPr/>
        </p:nvSpPr>
        <p:spPr>
          <a:xfrm>
            <a:off x="3188551" y="5587526"/>
            <a:ext cx="6399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Helvetica" pitchFamily="2" charset="0"/>
              </a:rPr>
              <a:t>BMI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0F81893-04A2-BE49-B3DD-3709755C2681}"/>
              </a:ext>
            </a:extLst>
          </p:cNvPr>
          <p:cNvSpPr txBox="1"/>
          <p:nvPr/>
        </p:nvSpPr>
        <p:spPr>
          <a:xfrm>
            <a:off x="2766963" y="406231"/>
            <a:ext cx="14830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latin typeface="Helvetica" pitchFamily="2" charset="0"/>
              </a:rPr>
              <a:t>“Blobs”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5536684-E192-CB48-A32E-B7A0E6F1B8F4}"/>
              </a:ext>
            </a:extLst>
          </p:cNvPr>
          <p:cNvSpPr txBox="1"/>
          <p:nvPr/>
        </p:nvSpPr>
        <p:spPr>
          <a:xfrm>
            <a:off x="489950" y="1586432"/>
            <a:ext cx="2860774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Helvetica" pitchFamily="2" charset="0"/>
              </a:rPr>
              <a:t>Locus 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E8C4DB7-F1E7-C247-BB29-6815992610C9}"/>
              </a:ext>
            </a:extLst>
          </p:cNvPr>
          <p:cNvSpPr txBox="1"/>
          <p:nvPr/>
        </p:nvSpPr>
        <p:spPr>
          <a:xfrm>
            <a:off x="3890643" y="1586432"/>
            <a:ext cx="2860774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Helvetica" pitchFamily="2" charset="0"/>
              </a:rPr>
              <a:t>Locus 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FD8B55D-D984-4140-A782-FDE8F2C9522B}"/>
              </a:ext>
            </a:extLst>
          </p:cNvPr>
          <p:cNvSpPr txBox="1"/>
          <p:nvPr/>
        </p:nvSpPr>
        <p:spPr>
          <a:xfrm>
            <a:off x="514014" y="6077819"/>
            <a:ext cx="2860774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Helvetica" pitchFamily="2" charset="0"/>
              </a:rPr>
              <a:t>Locus 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0B44D4A-82DC-6541-8F6A-79CE5452C214}"/>
              </a:ext>
            </a:extLst>
          </p:cNvPr>
          <p:cNvSpPr txBox="1"/>
          <p:nvPr/>
        </p:nvSpPr>
        <p:spPr>
          <a:xfrm>
            <a:off x="3890643" y="6077819"/>
            <a:ext cx="2860774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Helvetica" pitchFamily="2" charset="0"/>
              </a:rPr>
              <a:t>Locus 2</a:t>
            </a:r>
          </a:p>
        </p:txBody>
      </p:sp>
    </p:spTree>
    <p:extLst>
      <p:ext uri="{BB962C8B-B14F-4D97-AF65-F5344CB8AC3E}">
        <p14:creationId xmlns:p14="http://schemas.microsoft.com/office/powerpoint/2010/main" val="35823081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0D59C13E-539D-614D-84DA-3B2A124D34B2}"/>
              </a:ext>
            </a:extLst>
          </p:cNvPr>
          <p:cNvGrpSpPr/>
          <p:nvPr/>
        </p:nvGrpSpPr>
        <p:grpSpPr>
          <a:xfrm>
            <a:off x="166777" y="1475938"/>
            <a:ext cx="6619577" cy="7705424"/>
            <a:chOff x="166777" y="1475938"/>
            <a:chExt cx="6619577" cy="7705424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D25111A-ADF7-8845-8063-BA961D3AAC9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76676" y="6910438"/>
              <a:ext cx="3409678" cy="2270924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1184DB27-1C4B-584F-8642-29C503AE4F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6777" y="6906739"/>
              <a:ext cx="3409678" cy="2270924"/>
            </a:xfrm>
            <a:prstGeom prst="rect">
              <a:avLst/>
            </a:prstGeom>
          </p:spPr>
        </p:pic>
        <p:pic>
          <p:nvPicPr>
            <p:cNvPr id="12" name="Picture 2" descr="https://lh5.googleusercontent.com/VOWtFWzAEBahAIrNrnAR6xacjC38GgLtsXxq4nqaGWgkqfcceD2ciFYZYd7h7K6qZrGTgt6_qF0mXkY0FV4dxCNK5Z15pM3VaAexyLLRbSIf02YFxAR_IuUt220APh6xJf0WJwyct4s">
              <a:extLst>
                <a:ext uri="{FF2B5EF4-FFF2-40B4-BE49-F238E27FC236}">
                  <a16:creationId xmlns:a16="http://schemas.microsoft.com/office/drawing/2014/main" id="{EEF9C06D-533A-C742-907E-109EAC3AFBB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6078" y="1475938"/>
              <a:ext cx="3040599" cy="20748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https://lh3.googleusercontent.com/2RHVmlLx1WcstVPQjyxL6S9a4wUc5O3iHsufq8Frvlv_E_QlNUOnbxdsMK1g_Em4ZiQadhsCJ3H-OqW_EMkSsQBU1cwUjlU9HVRIf5yf7P25qyNOASzrI48G34MtU_eKl1kvIACRPrY">
              <a:extLst>
                <a:ext uri="{FF2B5EF4-FFF2-40B4-BE49-F238E27FC236}">
                  <a16:creationId xmlns:a16="http://schemas.microsoft.com/office/drawing/2014/main" id="{938E43BB-A75E-BA44-A9C6-279E81D5996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28437" y="4203946"/>
              <a:ext cx="3040599" cy="20748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6" descr="https://lh3.googleusercontent.com/NmGQaLa_ARHnLCh_js19tgonCYVkQaRG9QMg_LsU3647G5FnBx79cxXICz8h_9cYp94osOfwWg_ppV5Z1UxkEkJs0KDXqcW85tfPaHKuWSt47svVpxlq5C7g9r5Pf2FLPIODdgSKXDo">
              <a:extLst>
                <a:ext uri="{FF2B5EF4-FFF2-40B4-BE49-F238E27FC236}">
                  <a16:creationId xmlns:a16="http://schemas.microsoft.com/office/drawing/2014/main" id="{0C6503C9-41BF-BA41-BBFF-8C1B788E49D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6077" y="4203946"/>
              <a:ext cx="3040599" cy="20748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8" descr="https://lh3.googleusercontent.com/v3bT3MjzgWD1eufEpuHS8lMAGm_u-LiACfg11ETDqOYJmbYbqMcC64GV2pDDSnMJoAG6WEDsz0lzM3JlqhoEbz1U_zjOhm0mwTA_ylAO1IYIAC7Io3dNNOKVUOPtX80jOw_MXg-YRt8">
              <a:extLst>
                <a:ext uri="{FF2B5EF4-FFF2-40B4-BE49-F238E27FC236}">
                  <a16:creationId xmlns:a16="http://schemas.microsoft.com/office/drawing/2014/main" id="{65A158E8-6028-784C-AEA3-D2A349BD28F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28438" y="1475938"/>
              <a:ext cx="3040599" cy="20748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8423295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F1A24CA-8A69-CE41-A288-89EDABD21D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528" y="5526614"/>
            <a:ext cx="3204047" cy="32040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F0A8A01-1D10-8A42-9BD6-4CA48F1FA9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338" y="1322498"/>
            <a:ext cx="3208318" cy="3208318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25283F4C-4169-4647-B4FB-E3DB49791037}"/>
              </a:ext>
            </a:extLst>
          </p:cNvPr>
          <p:cNvGrpSpPr/>
          <p:nvPr/>
        </p:nvGrpSpPr>
        <p:grpSpPr>
          <a:xfrm>
            <a:off x="-10099964" y="-10780622"/>
            <a:ext cx="23728041" cy="27467722"/>
            <a:chOff x="355338" y="1322498"/>
            <a:chExt cx="6399555" cy="7408163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A7ECE6EC-23FD-6942-BC20-715C1D4B41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46575" y="5522343"/>
              <a:ext cx="3208318" cy="3208318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10BF8022-C4EA-5344-A5E0-77E32BB565C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546575" y="1322498"/>
              <a:ext cx="3208318" cy="3208318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A251CB3-13AA-494F-92EA-464474AA6CC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55338" y="1322498"/>
              <a:ext cx="3199777" cy="3199777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CD85914-404A-B140-BB74-DF680C205A2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55338" y="5522343"/>
              <a:ext cx="3208318" cy="3208318"/>
            </a:xfrm>
            <a:prstGeom prst="rect">
              <a:avLst/>
            </a:prstGeom>
          </p:spPr>
        </p:pic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C4AD4C84-024E-A54B-BC76-FE1A5A5DC98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982482"/>
            <a:ext cx="6858000" cy="794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4757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626</TotalTime>
  <Words>25</Words>
  <Application>Microsoft Macintosh PowerPoint</Application>
  <PresentationFormat>A4 Paper (210x297 mm)</PresentationFormat>
  <Paragraphs>14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Calibri Light</vt:lpstr>
      <vt:lpstr>Helvetica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21</cp:revision>
  <cp:lastPrinted>2019-12-13T01:20:08Z</cp:lastPrinted>
  <dcterms:created xsi:type="dcterms:W3CDTF">2019-12-12T15:24:20Z</dcterms:created>
  <dcterms:modified xsi:type="dcterms:W3CDTF">2019-12-13T01:50:30Z</dcterms:modified>
</cp:coreProperties>
</file>